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>
        <p:scale>
          <a:sx n="95" d="100"/>
          <a:sy n="95" d="100"/>
        </p:scale>
        <p:origin x="552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958fb6b0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gd958fb6b0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958fb6b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4" name="Google Shape;114;gd958fb6b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958fb6b0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d958fb6b0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958fb6b08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d958fb6b08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d958fb6b08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" name="Google Shape;144;gd958fb6b08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958fb6b08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d958fb6b0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d958fb6b08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d958fb6b08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Background pattern&#10;&#10;Description automatically generated"/>
          <p:cNvPicPr preferRelativeResize="0"/>
          <p:nvPr/>
        </p:nvPicPr>
        <p:blipFill rotWithShape="1">
          <a:blip r:embed="rId3">
            <a:alphaModFix amt="50000"/>
          </a:blip>
          <a:srcRect t="3821" r="-1" b="2030"/>
          <a:stretch/>
        </p:blipFill>
        <p:spPr>
          <a:xfrm>
            <a:off x="20" y="10"/>
            <a:ext cx="12188932" cy="685661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4058827" y="367525"/>
            <a:ext cx="7389600" cy="1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1"/>
              <a:t>Birla Vishvakarma Mahavidhyalaya Enginerring College</a:t>
            </a:r>
            <a:br>
              <a:rPr lang="en-US" sz="2400" b="1"/>
            </a:br>
            <a:r>
              <a:rPr lang="en-US" sz="2400" b="1"/>
              <a:t>Information Technology Department</a:t>
            </a:r>
            <a:br>
              <a:rPr lang="en-US" sz="2400" b="1"/>
            </a:br>
            <a:r>
              <a:rPr lang="en-US" sz="2400" b="1"/>
              <a:t>IT442 - Minor Project II(UDP)</a:t>
            </a:r>
            <a:endParaRPr sz="2400" b="1"/>
          </a:p>
        </p:txBody>
      </p:sp>
      <p:sp>
        <p:nvSpPr>
          <p:cNvPr id="86" name="Google Shape;86;p13"/>
          <p:cNvSpPr txBox="1"/>
          <p:nvPr/>
        </p:nvSpPr>
        <p:spPr>
          <a:xfrm>
            <a:off x="1120452" y="4239286"/>
            <a:ext cx="4211700" cy="20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 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G3</a:t>
            </a:r>
            <a:endParaRPr/>
          </a:p>
          <a:p>
            <a:pPr marL="0" marR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Keval Padsumbiya (17IT405)</a:t>
            </a:r>
            <a:endParaRPr/>
          </a:p>
          <a:p>
            <a:pPr marL="0" marR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Maulik Beladiya (17IT409)</a:t>
            </a:r>
            <a:endParaRPr/>
          </a:p>
          <a:p>
            <a:pPr marL="0" marR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Gopal Sakwala  (17IT411)</a:t>
            </a:r>
            <a:endParaRPr/>
          </a:p>
          <a:p>
            <a:pPr marL="0" marR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Neel Savani (17IT469)</a:t>
            </a:r>
            <a:endParaRPr sz="1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7050432" y="4371861"/>
            <a:ext cx="4211601" cy="925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HOD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Dr. Keyur Brahmbhatt</a:t>
            </a:r>
            <a:endParaRPr/>
          </a:p>
          <a:p>
            <a:pPr marL="0" marR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Guide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Prof. Prachi K Shah</a:t>
            </a:r>
            <a:endParaRPr sz="1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Google Shape;88;p13" descr="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33359" y="98739"/>
            <a:ext cx="2256086" cy="214625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89" name="Google Shape;89;p13"/>
          <p:cNvSpPr txBox="1"/>
          <p:nvPr/>
        </p:nvSpPr>
        <p:spPr>
          <a:xfrm>
            <a:off x="3813151" y="2708260"/>
            <a:ext cx="4562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Crowd Computing</a:t>
            </a:r>
            <a:endParaRPr sz="3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4843653" y="495724"/>
            <a:ext cx="2495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Overview</a:t>
            </a:r>
            <a:endParaRPr/>
          </a:p>
        </p:txBody>
      </p:sp>
      <p:sp>
        <p:nvSpPr>
          <p:cNvPr id="98" name="Google Shape;98;p14"/>
          <p:cNvSpPr txBox="1"/>
          <p:nvPr/>
        </p:nvSpPr>
        <p:spPr>
          <a:xfrm>
            <a:off x="841250" y="2269075"/>
            <a:ext cx="6402300" cy="38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❏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Crowd Counting is a difficult problem especially in dense crowds due to two main reasons: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619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is often clutter, overlap and occlusions present.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619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perspective view it is difficult to take into account the shape and size of object present with respect to the background.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❏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While we don’t yet have algorithms that can give us the exact number, most computer vision techniques can produce impressively precise estimates.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3325" y="2065801"/>
            <a:ext cx="3695901" cy="444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>
          <a:blip r:embed="rId4">
            <a:alphaModFix amt="28000"/>
          </a:blip>
          <a:stretch>
            <a:fillRect/>
          </a:stretch>
        </p:blipFill>
        <p:spPr>
          <a:xfrm>
            <a:off x="25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5"/>
          <p:cNvSpPr/>
          <p:nvPr/>
        </p:nvSpPr>
        <p:spPr>
          <a:xfrm>
            <a:off x="842772" y="0"/>
            <a:ext cx="10506600" cy="191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5"/>
          <p:cNvSpPr/>
          <p:nvPr/>
        </p:nvSpPr>
        <p:spPr>
          <a:xfrm>
            <a:off x="841248" y="1512994"/>
            <a:ext cx="10506600" cy="183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4843653" y="495724"/>
            <a:ext cx="2495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Scope</a:t>
            </a:r>
            <a:endParaRPr/>
          </a:p>
        </p:txBody>
      </p:sp>
      <p:sp>
        <p:nvSpPr>
          <p:cNvPr id="109" name="Google Shape;109;p15"/>
          <p:cNvSpPr txBox="1"/>
          <p:nvPr/>
        </p:nvSpPr>
        <p:spPr>
          <a:xfrm>
            <a:off x="841250" y="2497675"/>
            <a:ext cx="6402300" cy="30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Crowd counting is essential to serve many real-world applications, such as resource management, traffic control, security, disaster management etc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model can be integrated with existing system and use to establish analytics.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will provide simple user interface to count people within image, so later anyone can make predict about other events.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2775" y="2584000"/>
            <a:ext cx="3756600" cy="272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>
          <a:blip r:embed="rId4">
            <a:alphaModFix amt="28000"/>
          </a:blip>
          <a:stretch>
            <a:fillRect/>
          </a:stretch>
        </p:blipFill>
        <p:spPr>
          <a:xfrm>
            <a:off x="25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/>
          <p:nvPr/>
        </p:nvSpPr>
        <p:spPr>
          <a:xfrm>
            <a:off x="0" y="0"/>
            <a:ext cx="12192000" cy="691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888888">
                <a:alpha val="13000"/>
              </a:srgbClr>
            </a:outerShdw>
            <a:reflection endPos="0" dist="38100" dir="5400000" fadeDir="5400012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6"/>
          <p:cNvSpPr/>
          <p:nvPr/>
        </p:nvSpPr>
        <p:spPr>
          <a:xfrm>
            <a:off x="0" y="6791325"/>
            <a:ext cx="12192000" cy="120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4208298" y="71750"/>
            <a:ext cx="3924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Approach</a:t>
            </a:r>
            <a:endParaRPr/>
          </a:p>
        </p:txBody>
      </p:sp>
      <p:pic>
        <p:nvPicPr>
          <p:cNvPr id="119" name="Google Shape;11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3075" y="1038200"/>
            <a:ext cx="6348025" cy="574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/>
          <p:nvPr/>
        </p:nvSpPr>
        <p:spPr>
          <a:xfrm>
            <a:off x="841248" y="903394"/>
            <a:ext cx="10506600" cy="183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p16" descr="Background pattern&#10;&#10;Description automatically generated"/>
          <p:cNvPicPr preferRelativeResize="0"/>
          <p:nvPr/>
        </p:nvPicPr>
        <p:blipFill rotWithShape="1">
          <a:blip r:embed="rId4">
            <a:alphaModFix amt="14000"/>
          </a:blip>
          <a:srcRect t="3901"/>
          <a:stretch/>
        </p:blipFill>
        <p:spPr>
          <a:xfrm>
            <a:off x="25" y="1"/>
            <a:ext cx="12188923" cy="6858000"/>
          </a:xfrm>
          <a:prstGeom prst="rect">
            <a:avLst/>
          </a:prstGeom>
          <a:noFill/>
          <a:ln>
            <a:noFill/>
          </a:ln>
          <a:effectLst>
            <a:reflection endPos="0" dist="38100" dir="5400000" fadeDir="5400012" sy="-100000" algn="bl" rotWithShape="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888888">
                <a:alpha val="13000"/>
              </a:srgbClr>
            </a:outerShdw>
            <a:reflection endPos="0" dist="38100" dir="5400000" fadeDir="5400012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7"/>
          <p:cNvSpPr/>
          <p:nvPr/>
        </p:nvSpPr>
        <p:spPr>
          <a:xfrm>
            <a:off x="842772" y="0"/>
            <a:ext cx="10506600" cy="191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7"/>
          <p:cNvSpPr txBox="1"/>
          <p:nvPr/>
        </p:nvSpPr>
        <p:spPr>
          <a:xfrm>
            <a:off x="3827300" y="300350"/>
            <a:ext cx="4905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 Architecture</a:t>
            </a:r>
            <a:endParaRPr/>
          </a:p>
        </p:txBody>
      </p:sp>
      <p:pic>
        <p:nvPicPr>
          <p:cNvPr id="129" name="Google Shape;12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775" y="2624150"/>
            <a:ext cx="10506601" cy="26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/>
          <p:nvPr/>
        </p:nvSpPr>
        <p:spPr>
          <a:xfrm>
            <a:off x="841248" y="1512994"/>
            <a:ext cx="10506600" cy="183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p17"/>
          <p:cNvPicPr preferRelativeResize="0"/>
          <p:nvPr/>
        </p:nvPicPr>
        <p:blipFill rotWithShape="1">
          <a:blip r:embed="rId4">
            <a:alphaModFix amt="20000"/>
          </a:blip>
          <a:srcRect l="5728" t="-16351" r="9897" b="18961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/>
          <p:nvPr/>
        </p:nvSpPr>
        <p:spPr>
          <a:xfrm>
            <a:off x="0" y="0"/>
            <a:ext cx="12192000" cy="6912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888888">
                <a:alpha val="13000"/>
              </a:srgbClr>
            </a:outerShdw>
            <a:reflection endPos="30000" dist="38100" dir="5400000" fadeDir="5400012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530525" y="3105750"/>
            <a:ext cx="4905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Configuration</a:t>
            </a:r>
            <a:endParaRPr/>
          </a:p>
        </p:txBody>
      </p:sp>
      <p:sp>
        <p:nvSpPr>
          <p:cNvPr id="138" name="Google Shape;138;p18"/>
          <p:cNvSpPr/>
          <p:nvPr/>
        </p:nvSpPr>
        <p:spPr>
          <a:xfrm>
            <a:off x="530524" y="3888800"/>
            <a:ext cx="4905900" cy="183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8815" y="0"/>
            <a:ext cx="632117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8"/>
          <p:cNvSpPr/>
          <p:nvPr/>
        </p:nvSpPr>
        <p:spPr>
          <a:xfrm>
            <a:off x="0" y="6791325"/>
            <a:ext cx="12192000" cy="120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p18"/>
          <p:cNvPicPr preferRelativeResize="0"/>
          <p:nvPr/>
        </p:nvPicPr>
        <p:blipFill rotWithShape="1">
          <a:blip r:embed="rId4">
            <a:alphaModFix amt="14000"/>
          </a:blip>
          <a:srcRect t="2610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/>
          <p:nvPr/>
        </p:nvSpPr>
        <p:spPr>
          <a:xfrm>
            <a:off x="-1450" y="0"/>
            <a:ext cx="12192000" cy="6941500"/>
          </a:xfrm>
          <a:prstGeom prst="rect">
            <a:avLst/>
          </a:prstGeom>
          <a:solidFill>
            <a:schemeClr val="lt1"/>
          </a:solidFill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888888">
                <a:alpha val="13000"/>
              </a:srgbClr>
            </a:outerShdw>
            <a:reflection endPos="0" dist="38100" dir="5400000" fadeDir="5400012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9"/>
          <p:cNvSpPr/>
          <p:nvPr/>
        </p:nvSpPr>
        <p:spPr>
          <a:xfrm>
            <a:off x="0" y="6820900"/>
            <a:ext cx="12192000" cy="120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4208298" y="71750"/>
            <a:ext cx="3924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Website</a:t>
            </a:r>
            <a:endParaRPr sz="3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9"/>
          <p:cNvSpPr/>
          <p:nvPr/>
        </p:nvSpPr>
        <p:spPr>
          <a:xfrm>
            <a:off x="841248" y="903394"/>
            <a:ext cx="10506600" cy="183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675" y="1274550"/>
            <a:ext cx="5731325" cy="2570824"/>
          </a:xfrm>
          <a:prstGeom prst="rect">
            <a:avLst/>
          </a:prstGeom>
          <a:noFill/>
          <a:ln w="19050" cap="flat" cmpd="sng">
            <a:solidFill>
              <a:srgbClr val="A2D3D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1" name="Google Shape;15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5700" y="1274550"/>
            <a:ext cx="5682325" cy="2570824"/>
          </a:xfrm>
          <a:prstGeom prst="rect">
            <a:avLst/>
          </a:prstGeom>
          <a:noFill/>
          <a:ln w="19050" cap="flat" cmpd="sng">
            <a:solidFill>
              <a:srgbClr val="A2D3D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2" name="Google Shape;15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4575" y="4047725"/>
            <a:ext cx="6159949" cy="2570825"/>
          </a:xfrm>
          <a:prstGeom prst="rect">
            <a:avLst/>
          </a:prstGeom>
          <a:noFill/>
          <a:ln w="19050" cap="flat" cmpd="sng">
            <a:solidFill>
              <a:srgbClr val="A2D3D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3" name="Google Shape;153;p19"/>
          <p:cNvPicPr preferRelativeResize="0"/>
          <p:nvPr/>
        </p:nvPicPr>
        <p:blipFill rotWithShape="1">
          <a:blip r:embed="rId6">
            <a:alphaModFix amt="7000"/>
          </a:blip>
          <a:srcRect t="1080" b="-1080"/>
          <a:stretch/>
        </p:blipFill>
        <p:spPr>
          <a:xfrm>
            <a:off x="-1450" y="82192"/>
            <a:ext cx="12192000" cy="6859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0"/>
          <p:cNvSpPr/>
          <p:nvPr/>
        </p:nvSpPr>
        <p:spPr>
          <a:xfrm>
            <a:off x="842772" y="0"/>
            <a:ext cx="10506600" cy="191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0"/>
          <p:cNvSpPr/>
          <p:nvPr/>
        </p:nvSpPr>
        <p:spPr>
          <a:xfrm>
            <a:off x="841248" y="1512994"/>
            <a:ext cx="10506600" cy="183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4386448" y="495725"/>
            <a:ext cx="3949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Technologies Used</a:t>
            </a:r>
            <a:endParaRPr/>
          </a:p>
        </p:txBody>
      </p:sp>
      <p:sp>
        <p:nvSpPr>
          <p:cNvPr id="162" name="Google Shape;162;p20"/>
          <p:cNvSpPr txBox="1"/>
          <p:nvPr/>
        </p:nvSpPr>
        <p:spPr>
          <a:xfrm>
            <a:off x="2950350" y="2367350"/>
            <a:ext cx="6821400" cy="3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pre-processing and model training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❏"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Language used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Python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❏"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Libraries used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TensorFlow , Keras, PIL, Scipy, Numpy, h5py, OpenCV, Random etc.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website development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❏"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Frontend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HTML, CSS, Javascript and Boostrap.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❏"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Backend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Django and Sqlite(database)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p20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6B3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/>
          <p:nvPr/>
        </p:nvSpPr>
        <p:spPr>
          <a:xfrm>
            <a:off x="3691495" y="3075057"/>
            <a:ext cx="4809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sz="4000" b="1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617475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248</Words>
  <Application>Microsoft Macintosh PowerPoint</Application>
  <PresentationFormat>Widescreen</PresentationFormat>
  <Paragraphs>30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Birla Vishvakarma Mahavidhyalaya Enginerring College Information Technology Department IT442 - Minor Project II(UDP)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Birla Vishvakarma Mahavidhyalaya Enginerring College Information Technology Department IT442 - Minor Project II(UDP)</dc:title>
  <cp:lastModifiedBy>maulik beladiya</cp:lastModifiedBy>
  <cp:revision>1</cp:revision>
  <dcterms:modified xsi:type="dcterms:W3CDTF">2021-05-21T19:40:11Z</dcterms:modified>
</cp:coreProperties>
</file>